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93" r:id="rId31"/>
    <p:sldId id="281" r:id="rId32"/>
    <p:sldId id="282" r:id="rId33"/>
    <p:sldId id="284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287" r:id="rId42"/>
    <p:sldId id="285" r:id="rId43"/>
    <p:sldId id="310" r:id="rId44"/>
    <p:sldId id="268" r:id="rId45"/>
    <p:sldId id="263" r:id="rId46"/>
    <p:sldId id="264" r:id="rId47"/>
    <p:sldId id="269" r:id="rId48"/>
    <p:sldId id="265" r:id="rId49"/>
    <p:sldId id="3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2" autoAdjust="0"/>
  </p:normalViewPr>
  <p:slideViewPr>
    <p:cSldViewPr snapToGrid="0">
      <p:cViewPr varScale="1">
        <p:scale>
          <a:sx n="56" d="100"/>
          <a:sy n="56" d="100"/>
        </p:scale>
        <p:origin x="6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Ground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798" y="1825625"/>
            <a:ext cx="8342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hold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A3B3B4C-8E59-F423-51C6-F35E6EFE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9" y="3048273"/>
            <a:ext cx="3525930" cy="3034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F3254-A298-52D0-9C61-C6A092B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66" y="3020208"/>
            <a:ext cx="4132116" cy="297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51" y="1752177"/>
            <a:ext cx="2188501" cy="117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5" y="3393654"/>
            <a:ext cx="2188501" cy="1114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5FB99-B510-57F6-9B2B-6B79FC8EC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77" y="4548135"/>
            <a:ext cx="2363148" cy="1322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620" y="4095462"/>
            <a:ext cx="2156499" cy="18244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3DBA90-782C-CC5D-247C-B86711B0F961}"/>
              </a:ext>
            </a:extLst>
          </p:cNvPr>
          <p:cNvSpPr txBox="1"/>
          <p:nvPr/>
        </p:nvSpPr>
        <p:spPr>
          <a:xfrm>
            <a:off x="11245727" y="5314909"/>
            <a:ext cx="1137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Actual COP </a:t>
            </a:r>
            <a:r>
              <a:rPr lang="de-DE" dirty="0" err="1"/>
              <a:t>mean</a:t>
            </a:r>
            <a:r>
              <a:rPr lang="de-DE" dirty="0"/>
              <a:t> in </a:t>
            </a:r>
            <a:r>
              <a:rPr lang="de-DE" dirty="0" err="1"/>
              <a:t>heating</a:t>
            </a:r>
            <a:r>
              <a:rPr lang="de-DE" dirty="0"/>
              <a:t> 4.5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5338" y="3021157"/>
            <a:ext cx="1751228" cy="15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can</a:t>
            </a:r>
            <a:r>
              <a:rPr lang="de-DE" dirty="0"/>
              <a:t> hold </a:t>
            </a:r>
            <a:r>
              <a:rPr lang="de-DE" dirty="0" err="1"/>
              <a:t>temp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924" y="3508866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915510"/>
            <a:ext cx="2840793" cy="4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31423C-B70D-2E0E-644D-2AB2724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98" y="3173851"/>
            <a:ext cx="4533179" cy="14605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58" y="5149628"/>
            <a:ext cx="4533179" cy="14605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9652EDA-0599-F015-11FB-7469145588C9}"/>
              </a:ext>
            </a:extLst>
          </p:cNvPr>
          <p:cNvSpPr txBox="1"/>
          <p:nvPr/>
        </p:nvSpPr>
        <p:spPr>
          <a:xfrm>
            <a:off x="6869979" y="2527520"/>
            <a:ext cx="372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Maybe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U-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comparism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below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difference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between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buildings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2486</Words>
  <Application>Microsoft Office PowerPoint</Application>
  <PresentationFormat>Widescreen</PresentationFormat>
  <Paragraphs>313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Ground temperature almost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2015 cant hold temp</vt:lpstr>
      <vt:lpstr>1978 can hold temp</vt:lpstr>
      <vt:lpstr>PowerPoint Presentation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33</cp:revision>
  <dcterms:created xsi:type="dcterms:W3CDTF">2025-06-07T09:35:23Z</dcterms:created>
  <dcterms:modified xsi:type="dcterms:W3CDTF">2025-06-30T10:27:41Z</dcterms:modified>
</cp:coreProperties>
</file>